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2A9FE7-C665-4CB5-97A3-87BF1A7FC3E6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76173B8-BDE3-489A-9AFC-C8106AAA1D2E}">
      <dgm:prSet phldrT="[Текст]"/>
      <dgm:spPr/>
      <dgm:t>
        <a:bodyPr/>
        <a:lstStyle/>
        <a:p>
          <a:r>
            <a:rPr lang="ru-RU" b="1" smtClean="0"/>
            <a:t>Развитие слоговой структуры;</a:t>
          </a:r>
          <a:endParaRPr lang="ru-RU" b="1" dirty="0"/>
        </a:p>
      </dgm:t>
    </dgm:pt>
    <dgm:pt modelId="{18A5B2FF-7745-40D6-A5EA-66644DD9D6AF}" type="parTrans" cxnId="{F28A01E0-67A8-4D8C-A283-4226395BB7A0}">
      <dgm:prSet/>
      <dgm:spPr/>
      <dgm:t>
        <a:bodyPr/>
        <a:lstStyle/>
        <a:p>
          <a:endParaRPr lang="ru-RU"/>
        </a:p>
      </dgm:t>
    </dgm:pt>
    <dgm:pt modelId="{9AF64FB3-06D5-47A1-81ED-0B9FC8D54AD8}" type="sibTrans" cxnId="{F28A01E0-67A8-4D8C-A283-4226395BB7A0}">
      <dgm:prSet/>
      <dgm:spPr/>
      <dgm:t>
        <a:bodyPr/>
        <a:lstStyle/>
        <a:p>
          <a:endParaRPr lang="ru-RU"/>
        </a:p>
      </dgm:t>
    </dgm:pt>
    <dgm:pt modelId="{516CD52A-B5E3-4753-A648-62BA609ABFC4}">
      <dgm:prSet phldrT="[Текст]"/>
      <dgm:spPr/>
      <dgm:t>
        <a:bodyPr/>
        <a:lstStyle/>
        <a:p>
          <a:r>
            <a:rPr lang="ru-RU" b="1" smtClean="0"/>
            <a:t>Развитие связной речи ;</a:t>
          </a:r>
          <a:endParaRPr lang="ru-RU" b="1" dirty="0"/>
        </a:p>
      </dgm:t>
    </dgm:pt>
    <dgm:pt modelId="{C121EA35-70C0-4092-97AF-8ABB201A5C36}" type="parTrans" cxnId="{94714FC2-6324-498C-8D75-70FEB0FC689F}">
      <dgm:prSet/>
      <dgm:spPr/>
      <dgm:t>
        <a:bodyPr/>
        <a:lstStyle/>
        <a:p>
          <a:endParaRPr lang="ru-RU"/>
        </a:p>
      </dgm:t>
    </dgm:pt>
    <dgm:pt modelId="{C9178330-6302-409C-BF0B-F16A357C9B80}" type="sibTrans" cxnId="{94714FC2-6324-498C-8D75-70FEB0FC689F}">
      <dgm:prSet/>
      <dgm:spPr/>
      <dgm:t>
        <a:bodyPr/>
        <a:lstStyle/>
        <a:p>
          <a:endParaRPr lang="ru-RU"/>
        </a:p>
      </dgm:t>
    </dgm:pt>
    <dgm:pt modelId="{29E03DCD-CB15-4200-BC8F-B81BBE02E981}">
      <dgm:prSet phldrT="[Текст]"/>
      <dgm:spPr/>
      <dgm:t>
        <a:bodyPr/>
        <a:lstStyle/>
        <a:p>
          <a:r>
            <a:rPr lang="ru-RU" b="1" smtClean="0"/>
            <a:t>Обогащение и активизация словаря;</a:t>
          </a:r>
          <a:endParaRPr lang="ru-RU" b="1" dirty="0"/>
        </a:p>
      </dgm:t>
    </dgm:pt>
    <dgm:pt modelId="{1CD189BF-F417-48A7-BBDE-6DEA7375D527}" type="parTrans" cxnId="{601E4D65-625E-4225-8C6D-7DA454576374}">
      <dgm:prSet/>
      <dgm:spPr/>
      <dgm:t>
        <a:bodyPr/>
        <a:lstStyle/>
        <a:p>
          <a:endParaRPr lang="ru-RU"/>
        </a:p>
      </dgm:t>
    </dgm:pt>
    <dgm:pt modelId="{BAF81879-228B-4DEA-89C2-69A89F4741E1}" type="sibTrans" cxnId="{601E4D65-625E-4225-8C6D-7DA454576374}">
      <dgm:prSet/>
      <dgm:spPr/>
      <dgm:t>
        <a:bodyPr/>
        <a:lstStyle/>
        <a:p>
          <a:endParaRPr lang="ru-RU"/>
        </a:p>
      </dgm:t>
    </dgm:pt>
    <dgm:pt modelId="{C586BE78-FE68-498C-9279-025ABE98EC5B}">
      <dgm:prSet/>
      <dgm:spPr/>
      <dgm:t>
        <a:bodyPr/>
        <a:lstStyle/>
        <a:p>
          <a:r>
            <a:rPr lang="ru-RU" b="1" smtClean="0"/>
            <a:t>Развитие общей и мелкой моторики;</a:t>
          </a:r>
          <a:endParaRPr lang="ru-RU" b="1" dirty="0"/>
        </a:p>
      </dgm:t>
    </dgm:pt>
    <dgm:pt modelId="{2E390F75-3287-4C85-960D-F5C3F1A0FD51}" type="parTrans" cxnId="{649B3826-2243-4C26-8738-7495C9B86390}">
      <dgm:prSet/>
      <dgm:spPr/>
      <dgm:t>
        <a:bodyPr/>
        <a:lstStyle/>
        <a:p>
          <a:endParaRPr lang="ru-RU"/>
        </a:p>
      </dgm:t>
    </dgm:pt>
    <dgm:pt modelId="{EFBFEEA8-3521-4F2E-B170-DA11645B6A9D}" type="sibTrans" cxnId="{649B3826-2243-4C26-8738-7495C9B86390}">
      <dgm:prSet/>
      <dgm:spPr/>
      <dgm:t>
        <a:bodyPr/>
        <a:lstStyle/>
        <a:p>
          <a:endParaRPr lang="ru-RU"/>
        </a:p>
      </dgm:t>
    </dgm:pt>
    <dgm:pt modelId="{404DC7D1-C640-4BD1-86BD-7C43A09BE334}">
      <dgm:prSet custT="1"/>
      <dgm:spPr/>
      <dgm:t>
        <a:bodyPr/>
        <a:lstStyle/>
        <a:p>
          <a:r>
            <a:rPr lang="ru-RU" sz="1800" b="1" dirty="0" smtClean="0">
              <a:latin typeface="+mn-lt"/>
            </a:rPr>
            <a:t>Развитие плавного длительного выдоха;</a:t>
          </a:r>
          <a:endParaRPr lang="ru-RU" sz="1800" b="1" dirty="0">
            <a:latin typeface="+mn-lt"/>
          </a:endParaRPr>
        </a:p>
      </dgm:t>
    </dgm:pt>
    <dgm:pt modelId="{C407EC75-4467-407F-A7FD-6F35AD833D36}" type="parTrans" cxnId="{CCC7CF5F-F969-4870-B846-CB8A7908957E}">
      <dgm:prSet/>
      <dgm:spPr/>
      <dgm:t>
        <a:bodyPr/>
        <a:lstStyle/>
        <a:p>
          <a:endParaRPr lang="ru-RU"/>
        </a:p>
      </dgm:t>
    </dgm:pt>
    <dgm:pt modelId="{94B4D26C-C683-4EB6-A76C-5819347ACD97}" type="sibTrans" cxnId="{CCC7CF5F-F969-4870-B846-CB8A7908957E}">
      <dgm:prSet/>
      <dgm:spPr/>
      <dgm:t>
        <a:bodyPr/>
        <a:lstStyle/>
        <a:p>
          <a:endParaRPr lang="ru-RU"/>
        </a:p>
      </dgm:t>
    </dgm:pt>
    <dgm:pt modelId="{CE43E75D-AAE7-4E1F-83B2-067B88997A46}">
      <dgm:prSet/>
      <dgm:spPr/>
      <dgm:t>
        <a:bodyPr/>
        <a:lstStyle/>
        <a:p>
          <a:r>
            <a:rPr lang="ru-RU" b="1" smtClean="0"/>
            <a:t>Развитие интонационной выразительности; темпа и ритма речи;</a:t>
          </a:r>
          <a:endParaRPr lang="ru-RU" b="1" dirty="0"/>
        </a:p>
      </dgm:t>
    </dgm:pt>
    <dgm:pt modelId="{52F5DD04-0D05-42B4-AF26-0CBC8CDD7339}" type="parTrans" cxnId="{2429FD34-B3B2-40AA-85A4-5D03366CD715}">
      <dgm:prSet/>
      <dgm:spPr/>
      <dgm:t>
        <a:bodyPr/>
        <a:lstStyle/>
        <a:p>
          <a:endParaRPr lang="ru-RU"/>
        </a:p>
      </dgm:t>
    </dgm:pt>
    <dgm:pt modelId="{80D5492C-6E95-451C-962A-AB6F5445A0C1}" type="sibTrans" cxnId="{2429FD34-B3B2-40AA-85A4-5D03366CD715}">
      <dgm:prSet/>
      <dgm:spPr/>
      <dgm:t>
        <a:bodyPr/>
        <a:lstStyle/>
        <a:p>
          <a:endParaRPr lang="ru-RU"/>
        </a:p>
      </dgm:t>
    </dgm:pt>
    <dgm:pt modelId="{B7AB83DA-59AF-48E5-9AD5-A91261024F7F}">
      <dgm:prSet/>
      <dgm:spPr/>
      <dgm:t>
        <a:bodyPr/>
        <a:lstStyle/>
        <a:p>
          <a:r>
            <a:rPr lang="ru-RU" b="1" smtClean="0"/>
            <a:t>Развитие фонематических   процессов;</a:t>
          </a:r>
          <a:endParaRPr lang="ru-RU" b="1" dirty="0"/>
        </a:p>
      </dgm:t>
    </dgm:pt>
    <dgm:pt modelId="{487BD39D-61AA-4C7B-9BE8-B0644EAC78C5}" type="parTrans" cxnId="{6D4FE074-B7CE-4CF4-B907-E964EA8AC0EE}">
      <dgm:prSet/>
      <dgm:spPr/>
      <dgm:t>
        <a:bodyPr/>
        <a:lstStyle/>
        <a:p>
          <a:endParaRPr lang="ru-RU"/>
        </a:p>
      </dgm:t>
    </dgm:pt>
    <dgm:pt modelId="{B7FB0D5E-51F8-4740-943F-F8BD268321FF}" type="sibTrans" cxnId="{6D4FE074-B7CE-4CF4-B907-E964EA8AC0EE}">
      <dgm:prSet/>
      <dgm:spPr/>
      <dgm:t>
        <a:bodyPr/>
        <a:lstStyle/>
        <a:p>
          <a:endParaRPr lang="ru-RU"/>
        </a:p>
      </dgm:t>
    </dgm:pt>
    <dgm:pt modelId="{C926A0B9-C5C7-4D4D-8CE5-253138389468}" type="pres">
      <dgm:prSet presAssocID="{3E2A9FE7-C665-4CB5-97A3-87BF1A7FC3E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BDFE09DC-8EB2-47A8-BFB4-B6F6598129E6}" type="pres">
      <dgm:prSet presAssocID="{3E2A9FE7-C665-4CB5-97A3-87BF1A7FC3E6}" presName="Name1" presStyleCnt="0"/>
      <dgm:spPr/>
    </dgm:pt>
    <dgm:pt modelId="{773C0C91-C1A2-45C7-AB6F-F60F37A6A23D}" type="pres">
      <dgm:prSet presAssocID="{3E2A9FE7-C665-4CB5-97A3-87BF1A7FC3E6}" presName="cycle" presStyleCnt="0"/>
      <dgm:spPr/>
    </dgm:pt>
    <dgm:pt modelId="{576CAFCA-38E8-4682-8F62-293902D32BF9}" type="pres">
      <dgm:prSet presAssocID="{3E2A9FE7-C665-4CB5-97A3-87BF1A7FC3E6}" presName="srcNode" presStyleLbl="node1" presStyleIdx="0" presStyleCnt="7"/>
      <dgm:spPr/>
    </dgm:pt>
    <dgm:pt modelId="{8CCE50DA-0528-4C9B-875E-FACF70EEE612}" type="pres">
      <dgm:prSet presAssocID="{3E2A9FE7-C665-4CB5-97A3-87BF1A7FC3E6}" presName="conn" presStyleLbl="parChTrans1D2" presStyleIdx="0" presStyleCnt="1"/>
      <dgm:spPr/>
      <dgm:t>
        <a:bodyPr/>
        <a:lstStyle/>
        <a:p>
          <a:endParaRPr lang="ru-RU"/>
        </a:p>
      </dgm:t>
    </dgm:pt>
    <dgm:pt modelId="{69D725E5-A06C-43C6-81CB-B1BD01649B9C}" type="pres">
      <dgm:prSet presAssocID="{3E2A9FE7-C665-4CB5-97A3-87BF1A7FC3E6}" presName="extraNode" presStyleLbl="node1" presStyleIdx="0" presStyleCnt="7"/>
      <dgm:spPr/>
    </dgm:pt>
    <dgm:pt modelId="{E99EA084-0E69-4641-AE29-E7052FF26FC7}" type="pres">
      <dgm:prSet presAssocID="{3E2A9FE7-C665-4CB5-97A3-87BF1A7FC3E6}" presName="dstNode" presStyleLbl="node1" presStyleIdx="0" presStyleCnt="7"/>
      <dgm:spPr/>
    </dgm:pt>
    <dgm:pt modelId="{EA992CCF-9254-4A13-B9BC-4E8736FCCC1E}" type="pres">
      <dgm:prSet presAssocID="{404DC7D1-C640-4BD1-86BD-7C43A09BE334}" presName="text_1" presStyleLbl="node1" presStyleIdx="0" presStyleCnt="7" custScaleX="99887" custLinFactNeighborX="-107" custLinFactNeighborY="46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077D10-0214-452B-AFF8-DE271EF93140}" type="pres">
      <dgm:prSet presAssocID="{404DC7D1-C640-4BD1-86BD-7C43A09BE334}" presName="accent_1" presStyleCnt="0"/>
      <dgm:spPr/>
    </dgm:pt>
    <dgm:pt modelId="{C27F182F-D90A-47E8-8956-2A340B6C73E3}" type="pres">
      <dgm:prSet presAssocID="{404DC7D1-C640-4BD1-86BD-7C43A09BE334}" presName="accentRepeatNode" presStyleLbl="solidFgAcc1" presStyleIdx="0" presStyleCnt="7"/>
      <dgm:spPr/>
    </dgm:pt>
    <dgm:pt modelId="{B4F95634-A85E-4A79-BFBD-68B91915DFA2}" type="pres">
      <dgm:prSet presAssocID="{C586BE78-FE68-498C-9279-025ABE98EC5B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767C23-0CAC-4752-97D8-71125801E410}" type="pres">
      <dgm:prSet presAssocID="{C586BE78-FE68-498C-9279-025ABE98EC5B}" presName="accent_2" presStyleCnt="0"/>
      <dgm:spPr/>
    </dgm:pt>
    <dgm:pt modelId="{917037E0-84E2-4606-829F-8C088F7BA3DE}" type="pres">
      <dgm:prSet presAssocID="{C586BE78-FE68-498C-9279-025ABE98EC5B}" presName="accentRepeatNode" presStyleLbl="solidFgAcc1" presStyleIdx="1" presStyleCnt="7"/>
      <dgm:spPr/>
    </dgm:pt>
    <dgm:pt modelId="{69BF33F8-856E-4596-BBA1-002FF8972264}" type="pres">
      <dgm:prSet presAssocID="{29E03DCD-CB15-4200-BC8F-B81BBE02E981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C6D50F-790C-4D82-9D0C-E57D4CB62F6A}" type="pres">
      <dgm:prSet presAssocID="{29E03DCD-CB15-4200-BC8F-B81BBE02E981}" presName="accent_3" presStyleCnt="0"/>
      <dgm:spPr/>
    </dgm:pt>
    <dgm:pt modelId="{89DC893E-2D81-4A59-A90A-DD3005D35F62}" type="pres">
      <dgm:prSet presAssocID="{29E03DCD-CB15-4200-BC8F-B81BBE02E981}" presName="accentRepeatNode" presStyleLbl="solidFgAcc1" presStyleIdx="2" presStyleCnt="7"/>
      <dgm:spPr/>
    </dgm:pt>
    <dgm:pt modelId="{41ED971C-3B82-46B6-AECB-3BE75924DEC8}" type="pres">
      <dgm:prSet presAssocID="{F76173B8-BDE3-489A-9AFC-C8106AAA1D2E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F3741C-2DC5-48CE-A041-4315017884C5}" type="pres">
      <dgm:prSet presAssocID="{F76173B8-BDE3-489A-9AFC-C8106AAA1D2E}" presName="accent_4" presStyleCnt="0"/>
      <dgm:spPr/>
    </dgm:pt>
    <dgm:pt modelId="{13076B19-BC5C-4A20-B725-084559610CF1}" type="pres">
      <dgm:prSet presAssocID="{F76173B8-BDE3-489A-9AFC-C8106AAA1D2E}" presName="accentRepeatNode" presStyleLbl="solidFgAcc1" presStyleIdx="3" presStyleCnt="7"/>
      <dgm:spPr/>
    </dgm:pt>
    <dgm:pt modelId="{8B0C0873-0200-4364-8378-AC08F2E2997A}" type="pres">
      <dgm:prSet presAssocID="{B7AB83DA-59AF-48E5-9AD5-A91261024F7F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AEF032-0299-46F8-9D90-87F1B4AFB86D}" type="pres">
      <dgm:prSet presAssocID="{B7AB83DA-59AF-48E5-9AD5-A91261024F7F}" presName="accent_5" presStyleCnt="0"/>
      <dgm:spPr/>
    </dgm:pt>
    <dgm:pt modelId="{A014748C-2789-441D-9AF8-9D72BAC1D22E}" type="pres">
      <dgm:prSet presAssocID="{B7AB83DA-59AF-48E5-9AD5-A91261024F7F}" presName="accentRepeatNode" presStyleLbl="solidFgAcc1" presStyleIdx="4" presStyleCnt="7"/>
      <dgm:spPr/>
    </dgm:pt>
    <dgm:pt modelId="{D340A7F1-0E7A-4996-A3B5-9B4A328934FD}" type="pres">
      <dgm:prSet presAssocID="{CE43E75D-AAE7-4E1F-83B2-067B88997A46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66084E-94DE-4E54-96AA-67E9CC6B94C5}" type="pres">
      <dgm:prSet presAssocID="{CE43E75D-AAE7-4E1F-83B2-067B88997A46}" presName="accent_6" presStyleCnt="0"/>
      <dgm:spPr/>
    </dgm:pt>
    <dgm:pt modelId="{B77F29DC-16BF-4514-AD42-10DC657AD488}" type="pres">
      <dgm:prSet presAssocID="{CE43E75D-AAE7-4E1F-83B2-067B88997A46}" presName="accentRepeatNode" presStyleLbl="solidFgAcc1" presStyleIdx="5" presStyleCnt="7"/>
      <dgm:spPr/>
    </dgm:pt>
    <dgm:pt modelId="{31FF75B9-80AC-418D-AE42-F6347561B924}" type="pres">
      <dgm:prSet presAssocID="{516CD52A-B5E3-4753-A648-62BA609ABFC4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D76414-BC5C-4797-B8C3-BDEAAB9B310A}" type="pres">
      <dgm:prSet presAssocID="{516CD52A-B5E3-4753-A648-62BA609ABFC4}" presName="accent_7" presStyleCnt="0"/>
      <dgm:spPr/>
    </dgm:pt>
    <dgm:pt modelId="{CDA7EE62-E27D-4283-9255-E5D6B0234DD8}" type="pres">
      <dgm:prSet presAssocID="{516CD52A-B5E3-4753-A648-62BA609ABFC4}" presName="accentRepeatNode" presStyleLbl="solidFgAcc1" presStyleIdx="6" presStyleCnt="7"/>
      <dgm:spPr/>
    </dgm:pt>
  </dgm:ptLst>
  <dgm:cxnLst>
    <dgm:cxn modelId="{0F87C081-1F65-4775-9CF0-E08006CF0CB2}" type="presOf" srcId="{B7AB83DA-59AF-48E5-9AD5-A91261024F7F}" destId="{8B0C0873-0200-4364-8378-AC08F2E2997A}" srcOrd="0" destOrd="0" presId="urn:microsoft.com/office/officeart/2008/layout/VerticalCurvedList"/>
    <dgm:cxn modelId="{2429FD34-B3B2-40AA-85A4-5D03366CD715}" srcId="{3E2A9FE7-C665-4CB5-97A3-87BF1A7FC3E6}" destId="{CE43E75D-AAE7-4E1F-83B2-067B88997A46}" srcOrd="5" destOrd="0" parTransId="{52F5DD04-0D05-42B4-AF26-0CBC8CDD7339}" sibTransId="{80D5492C-6E95-451C-962A-AB6F5445A0C1}"/>
    <dgm:cxn modelId="{DE8D2028-E4BA-4665-BC65-544A86DCDB74}" type="presOf" srcId="{F76173B8-BDE3-489A-9AFC-C8106AAA1D2E}" destId="{41ED971C-3B82-46B6-AECB-3BE75924DEC8}" srcOrd="0" destOrd="0" presId="urn:microsoft.com/office/officeart/2008/layout/VerticalCurvedList"/>
    <dgm:cxn modelId="{94714FC2-6324-498C-8D75-70FEB0FC689F}" srcId="{3E2A9FE7-C665-4CB5-97A3-87BF1A7FC3E6}" destId="{516CD52A-B5E3-4753-A648-62BA609ABFC4}" srcOrd="6" destOrd="0" parTransId="{C121EA35-70C0-4092-97AF-8ABB201A5C36}" sibTransId="{C9178330-6302-409C-BF0B-F16A357C9B80}"/>
    <dgm:cxn modelId="{F28A01E0-67A8-4D8C-A283-4226395BB7A0}" srcId="{3E2A9FE7-C665-4CB5-97A3-87BF1A7FC3E6}" destId="{F76173B8-BDE3-489A-9AFC-C8106AAA1D2E}" srcOrd="3" destOrd="0" parTransId="{18A5B2FF-7745-40D6-A5EA-66644DD9D6AF}" sibTransId="{9AF64FB3-06D5-47A1-81ED-0B9FC8D54AD8}"/>
    <dgm:cxn modelId="{987AEDF5-C2ED-4DB2-946E-3A1A1EB2D6A9}" type="presOf" srcId="{404DC7D1-C640-4BD1-86BD-7C43A09BE334}" destId="{EA992CCF-9254-4A13-B9BC-4E8736FCCC1E}" srcOrd="0" destOrd="0" presId="urn:microsoft.com/office/officeart/2008/layout/VerticalCurvedList"/>
    <dgm:cxn modelId="{7A78FE89-112C-4FDE-A8D2-A208788A6072}" type="presOf" srcId="{CE43E75D-AAE7-4E1F-83B2-067B88997A46}" destId="{D340A7F1-0E7A-4996-A3B5-9B4A328934FD}" srcOrd="0" destOrd="0" presId="urn:microsoft.com/office/officeart/2008/layout/VerticalCurvedList"/>
    <dgm:cxn modelId="{2646CC8E-C28D-4D95-8ACF-C44465D73AD0}" type="presOf" srcId="{29E03DCD-CB15-4200-BC8F-B81BBE02E981}" destId="{69BF33F8-856E-4596-BBA1-002FF8972264}" srcOrd="0" destOrd="0" presId="urn:microsoft.com/office/officeart/2008/layout/VerticalCurvedList"/>
    <dgm:cxn modelId="{6D4FE074-B7CE-4CF4-B907-E964EA8AC0EE}" srcId="{3E2A9FE7-C665-4CB5-97A3-87BF1A7FC3E6}" destId="{B7AB83DA-59AF-48E5-9AD5-A91261024F7F}" srcOrd="4" destOrd="0" parTransId="{487BD39D-61AA-4C7B-9BE8-B0644EAC78C5}" sibTransId="{B7FB0D5E-51F8-4740-943F-F8BD268321FF}"/>
    <dgm:cxn modelId="{649B3826-2243-4C26-8738-7495C9B86390}" srcId="{3E2A9FE7-C665-4CB5-97A3-87BF1A7FC3E6}" destId="{C586BE78-FE68-498C-9279-025ABE98EC5B}" srcOrd="1" destOrd="0" parTransId="{2E390F75-3287-4C85-960D-F5C3F1A0FD51}" sibTransId="{EFBFEEA8-3521-4F2E-B170-DA11645B6A9D}"/>
    <dgm:cxn modelId="{601E4D65-625E-4225-8C6D-7DA454576374}" srcId="{3E2A9FE7-C665-4CB5-97A3-87BF1A7FC3E6}" destId="{29E03DCD-CB15-4200-BC8F-B81BBE02E981}" srcOrd="2" destOrd="0" parTransId="{1CD189BF-F417-48A7-BBDE-6DEA7375D527}" sibTransId="{BAF81879-228B-4DEA-89C2-69A89F4741E1}"/>
    <dgm:cxn modelId="{CCC7CF5F-F969-4870-B846-CB8A7908957E}" srcId="{3E2A9FE7-C665-4CB5-97A3-87BF1A7FC3E6}" destId="{404DC7D1-C640-4BD1-86BD-7C43A09BE334}" srcOrd="0" destOrd="0" parTransId="{C407EC75-4467-407F-A7FD-6F35AD833D36}" sibTransId="{94B4D26C-C683-4EB6-A76C-5819347ACD97}"/>
    <dgm:cxn modelId="{CC5DFB9B-CF3F-48D7-83E1-244FB1DFF09F}" type="presOf" srcId="{3E2A9FE7-C665-4CB5-97A3-87BF1A7FC3E6}" destId="{C926A0B9-C5C7-4D4D-8CE5-253138389468}" srcOrd="0" destOrd="0" presId="urn:microsoft.com/office/officeart/2008/layout/VerticalCurvedList"/>
    <dgm:cxn modelId="{67189493-6B3E-4EB9-AA6D-A46FBB8A4CFF}" type="presOf" srcId="{94B4D26C-C683-4EB6-A76C-5819347ACD97}" destId="{8CCE50DA-0528-4C9B-875E-FACF70EEE612}" srcOrd="0" destOrd="0" presId="urn:microsoft.com/office/officeart/2008/layout/VerticalCurvedList"/>
    <dgm:cxn modelId="{F6B6A1C9-5114-470B-AEC0-ED80F548CD81}" type="presOf" srcId="{516CD52A-B5E3-4753-A648-62BA609ABFC4}" destId="{31FF75B9-80AC-418D-AE42-F6347561B924}" srcOrd="0" destOrd="0" presId="urn:microsoft.com/office/officeart/2008/layout/VerticalCurvedList"/>
    <dgm:cxn modelId="{0C59D067-0A75-4100-A991-5E93CEECF7D1}" type="presOf" srcId="{C586BE78-FE68-498C-9279-025ABE98EC5B}" destId="{B4F95634-A85E-4A79-BFBD-68B91915DFA2}" srcOrd="0" destOrd="0" presId="urn:microsoft.com/office/officeart/2008/layout/VerticalCurvedList"/>
    <dgm:cxn modelId="{46B62F86-79CC-42C5-B29D-11FC70DE8A9F}" type="presParOf" srcId="{C926A0B9-C5C7-4D4D-8CE5-253138389468}" destId="{BDFE09DC-8EB2-47A8-BFB4-B6F6598129E6}" srcOrd="0" destOrd="0" presId="urn:microsoft.com/office/officeart/2008/layout/VerticalCurvedList"/>
    <dgm:cxn modelId="{9B12A8DA-D3F0-42A3-98F5-1F7310B26BA9}" type="presParOf" srcId="{BDFE09DC-8EB2-47A8-BFB4-B6F6598129E6}" destId="{773C0C91-C1A2-45C7-AB6F-F60F37A6A23D}" srcOrd="0" destOrd="0" presId="urn:microsoft.com/office/officeart/2008/layout/VerticalCurvedList"/>
    <dgm:cxn modelId="{EA317474-2335-49BE-B16F-BAE4FFF65289}" type="presParOf" srcId="{773C0C91-C1A2-45C7-AB6F-F60F37A6A23D}" destId="{576CAFCA-38E8-4682-8F62-293902D32BF9}" srcOrd="0" destOrd="0" presId="urn:microsoft.com/office/officeart/2008/layout/VerticalCurvedList"/>
    <dgm:cxn modelId="{610B0B38-8A03-44F6-89B2-E838DEF89327}" type="presParOf" srcId="{773C0C91-C1A2-45C7-AB6F-F60F37A6A23D}" destId="{8CCE50DA-0528-4C9B-875E-FACF70EEE612}" srcOrd="1" destOrd="0" presId="urn:microsoft.com/office/officeart/2008/layout/VerticalCurvedList"/>
    <dgm:cxn modelId="{B4E3AF4D-2DB0-4ED7-9EC3-24D188919579}" type="presParOf" srcId="{773C0C91-C1A2-45C7-AB6F-F60F37A6A23D}" destId="{69D725E5-A06C-43C6-81CB-B1BD01649B9C}" srcOrd="2" destOrd="0" presId="urn:microsoft.com/office/officeart/2008/layout/VerticalCurvedList"/>
    <dgm:cxn modelId="{4838B914-807A-45BF-98AF-00FBA6E708B9}" type="presParOf" srcId="{773C0C91-C1A2-45C7-AB6F-F60F37A6A23D}" destId="{E99EA084-0E69-4641-AE29-E7052FF26FC7}" srcOrd="3" destOrd="0" presId="urn:microsoft.com/office/officeart/2008/layout/VerticalCurvedList"/>
    <dgm:cxn modelId="{9169FB8F-B216-44B0-A261-DEA92BCB98DC}" type="presParOf" srcId="{BDFE09DC-8EB2-47A8-BFB4-B6F6598129E6}" destId="{EA992CCF-9254-4A13-B9BC-4E8736FCCC1E}" srcOrd="1" destOrd="0" presId="urn:microsoft.com/office/officeart/2008/layout/VerticalCurvedList"/>
    <dgm:cxn modelId="{DC4C7A62-E2D0-4B62-8D8E-45ED10C54155}" type="presParOf" srcId="{BDFE09DC-8EB2-47A8-BFB4-B6F6598129E6}" destId="{E1077D10-0214-452B-AFF8-DE271EF93140}" srcOrd="2" destOrd="0" presId="urn:microsoft.com/office/officeart/2008/layout/VerticalCurvedList"/>
    <dgm:cxn modelId="{027014AF-7153-474E-A66A-055FA31EA67A}" type="presParOf" srcId="{E1077D10-0214-452B-AFF8-DE271EF93140}" destId="{C27F182F-D90A-47E8-8956-2A340B6C73E3}" srcOrd="0" destOrd="0" presId="urn:microsoft.com/office/officeart/2008/layout/VerticalCurvedList"/>
    <dgm:cxn modelId="{DC35F479-F079-489E-AD13-308928658EDD}" type="presParOf" srcId="{BDFE09DC-8EB2-47A8-BFB4-B6F6598129E6}" destId="{B4F95634-A85E-4A79-BFBD-68B91915DFA2}" srcOrd="3" destOrd="0" presId="urn:microsoft.com/office/officeart/2008/layout/VerticalCurvedList"/>
    <dgm:cxn modelId="{2155648A-8C8D-414F-89CA-052DAD6A5B39}" type="presParOf" srcId="{BDFE09DC-8EB2-47A8-BFB4-B6F6598129E6}" destId="{82767C23-0CAC-4752-97D8-71125801E410}" srcOrd="4" destOrd="0" presId="urn:microsoft.com/office/officeart/2008/layout/VerticalCurvedList"/>
    <dgm:cxn modelId="{67F3CBF7-585C-44A0-8BBA-E7A942E03437}" type="presParOf" srcId="{82767C23-0CAC-4752-97D8-71125801E410}" destId="{917037E0-84E2-4606-829F-8C088F7BA3DE}" srcOrd="0" destOrd="0" presId="urn:microsoft.com/office/officeart/2008/layout/VerticalCurvedList"/>
    <dgm:cxn modelId="{193E5462-AE10-4A12-BFF4-E356964AFC72}" type="presParOf" srcId="{BDFE09DC-8EB2-47A8-BFB4-B6F6598129E6}" destId="{69BF33F8-856E-4596-BBA1-002FF8972264}" srcOrd="5" destOrd="0" presId="urn:microsoft.com/office/officeart/2008/layout/VerticalCurvedList"/>
    <dgm:cxn modelId="{8C7BB1F5-D837-4259-A8C1-CFF2BAB44FA8}" type="presParOf" srcId="{BDFE09DC-8EB2-47A8-BFB4-B6F6598129E6}" destId="{6BC6D50F-790C-4D82-9D0C-E57D4CB62F6A}" srcOrd="6" destOrd="0" presId="urn:microsoft.com/office/officeart/2008/layout/VerticalCurvedList"/>
    <dgm:cxn modelId="{CE8D557A-F33B-4CB3-A66C-45301540D08F}" type="presParOf" srcId="{6BC6D50F-790C-4D82-9D0C-E57D4CB62F6A}" destId="{89DC893E-2D81-4A59-A90A-DD3005D35F62}" srcOrd="0" destOrd="0" presId="urn:microsoft.com/office/officeart/2008/layout/VerticalCurvedList"/>
    <dgm:cxn modelId="{39D51746-55AC-4937-8B84-990F0984D1DF}" type="presParOf" srcId="{BDFE09DC-8EB2-47A8-BFB4-B6F6598129E6}" destId="{41ED971C-3B82-46B6-AECB-3BE75924DEC8}" srcOrd="7" destOrd="0" presId="urn:microsoft.com/office/officeart/2008/layout/VerticalCurvedList"/>
    <dgm:cxn modelId="{90A9A0E4-7931-472B-BDC0-68090F909D03}" type="presParOf" srcId="{BDFE09DC-8EB2-47A8-BFB4-B6F6598129E6}" destId="{E5F3741C-2DC5-48CE-A041-4315017884C5}" srcOrd="8" destOrd="0" presId="urn:microsoft.com/office/officeart/2008/layout/VerticalCurvedList"/>
    <dgm:cxn modelId="{C5FC66E6-F60D-4A38-89E6-60644034B270}" type="presParOf" srcId="{E5F3741C-2DC5-48CE-A041-4315017884C5}" destId="{13076B19-BC5C-4A20-B725-084559610CF1}" srcOrd="0" destOrd="0" presId="urn:microsoft.com/office/officeart/2008/layout/VerticalCurvedList"/>
    <dgm:cxn modelId="{C96FE020-01ED-4DEF-9DFA-23097D45DB78}" type="presParOf" srcId="{BDFE09DC-8EB2-47A8-BFB4-B6F6598129E6}" destId="{8B0C0873-0200-4364-8378-AC08F2E2997A}" srcOrd="9" destOrd="0" presId="urn:microsoft.com/office/officeart/2008/layout/VerticalCurvedList"/>
    <dgm:cxn modelId="{B4EA0B3F-0CA5-49E7-849C-4100EEBA4831}" type="presParOf" srcId="{BDFE09DC-8EB2-47A8-BFB4-B6F6598129E6}" destId="{65AEF032-0299-46F8-9D90-87F1B4AFB86D}" srcOrd="10" destOrd="0" presId="urn:microsoft.com/office/officeart/2008/layout/VerticalCurvedList"/>
    <dgm:cxn modelId="{CFB9EFA1-84CA-481D-9311-155B0BA4BE43}" type="presParOf" srcId="{65AEF032-0299-46F8-9D90-87F1B4AFB86D}" destId="{A014748C-2789-441D-9AF8-9D72BAC1D22E}" srcOrd="0" destOrd="0" presId="urn:microsoft.com/office/officeart/2008/layout/VerticalCurvedList"/>
    <dgm:cxn modelId="{CC797812-8C11-49AC-88F8-D0C596534FB5}" type="presParOf" srcId="{BDFE09DC-8EB2-47A8-BFB4-B6F6598129E6}" destId="{D340A7F1-0E7A-4996-A3B5-9B4A328934FD}" srcOrd="11" destOrd="0" presId="urn:microsoft.com/office/officeart/2008/layout/VerticalCurvedList"/>
    <dgm:cxn modelId="{17B95C58-A0CE-4B25-AC29-B608540A1DBA}" type="presParOf" srcId="{BDFE09DC-8EB2-47A8-BFB4-B6F6598129E6}" destId="{6966084E-94DE-4E54-96AA-67E9CC6B94C5}" srcOrd="12" destOrd="0" presId="urn:microsoft.com/office/officeart/2008/layout/VerticalCurvedList"/>
    <dgm:cxn modelId="{5B915056-6A25-4A71-81AC-92947BC79316}" type="presParOf" srcId="{6966084E-94DE-4E54-96AA-67E9CC6B94C5}" destId="{B77F29DC-16BF-4514-AD42-10DC657AD488}" srcOrd="0" destOrd="0" presId="urn:microsoft.com/office/officeart/2008/layout/VerticalCurvedList"/>
    <dgm:cxn modelId="{2C8C96F8-B4E0-4127-BCDA-3C33305DD5FF}" type="presParOf" srcId="{BDFE09DC-8EB2-47A8-BFB4-B6F6598129E6}" destId="{31FF75B9-80AC-418D-AE42-F6347561B924}" srcOrd="13" destOrd="0" presId="urn:microsoft.com/office/officeart/2008/layout/VerticalCurvedList"/>
    <dgm:cxn modelId="{8D4AC74E-D060-4CCB-AC2A-C00F0D035CCF}" type="presParOf" srcId="{BDFE09DC-8EB2-47A8-BFB4-B6F6598129E6}" destId="{DDD76414-BC5C-4797-B8C3-BDEAAB9B310A}" srcOrd="14" destOrd="0" presId="urn:microsoft.com/office/officeart/2008/layout/VerticalCurvedList"/>
    <dgm:cxn modelId="{54203242-E05E-445B-96C7-DBA5EA610E18}" type="presParOf" srcId="{DDD76414-BC5C-4797-B8C3-BDEAAB9B310A}" destId="{CDA7EE62-E27D-4283-9255-E5D6B0234DD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9CA190-E313-4F9F-9C90-B910144F0AC2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322C97E-F3BD-49F3-88B2-5A8CB7826993}">
      <dgm:prSet phldrT="[Текст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>
          <a:prstTxWarp prst="textInflate">
            <a:avLst/>
          </a:prstTxWarp>
        </a:bodyPr>
        <a:lstStyle/>
        <a:p>
          <a:r>
            <a:rPr lang="ru-RU" dirty="0" smtClean="0">
              <a:solidFill>
                <a:schemeClr val="tx1"/>
              </a:solidFill>
            </a:rPr>
            <a:t>Массаж лба</a:t>
          </a:r>
          <a:endParaRPr lang="ru-RU" dirty="0">
            <a:solidFill>
              <a:schemeClr val="tx1"/>
            </a:solidFill>
          </a:endParaRPr>
        </a:p>
      </dgm:t>
    </dgm:pt>
    <dgm:pt modelId="{64F510BA-BEED-4E13-91C0-02932D3EB085}" type="parTrans" cxnId="{6D93A17C-E570-4441-90E8-15320F7204E8}">
      <dgm:prSet/>
      <dgm:spPr/>
      <dgm:t>
        <a:bodyPr/>
        <a:lstStyle/>
        <a:p>
          <a:endParaRPr lang="ru-RU"/>
        </a:p>
      </dgm:t>
    </dgm:pt>
    <dgm:pt modelId="{D95FE769-674D-45EC-8FD3-D7F69BFA4E6C}" type="sibTrans" cxnId="{6D93A17C-E570-4441-90E8-15320F7204E8}">
      <dgm:prSet/>
      <dgm:spPr/>
      <dgm:t>
        <a:bodyPr/>
        <a:lstStyle/>
        <a:p>
          <a:endParaRPr lang="ru-RU"/>
        </a:p>
      </dgm:t>
    </dgm:pt>
    <dgm:pt modelId="{107DD505-815B-493A-8231-9632DF75F054}">
      <dgm:prSet phldrT="[Текст]"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>
          <a:prstTxWarp prst="textChevron">
            <a:avLst/>
          </a:prstTxWarp>
        </a:bodyPr>
        <a:lstStyle/>
        <a:p>
          <a:r>
            <a:rPr lang="ru-RU" dirty="0" smtClean="0">
              <a:solidFill>
                <a:schemeClr val="tx1"/>
              </a:solidFill>
            </a:rPr>
            <a:t>Массаж щёк</a:t>
          </a:r>
          <a:endParaRPr lang="ru-RU" dirty="0">
            <a:solidFill>
              <a:schemeClr val="tx1"/>
            </a:solidFill>
          </a:endParaRPr>
        </a:p>
      </dgm:t>
    </dgm:pt>
    <dgm:pt modelId="{3307FA2D-F9E4-4035-98CF-38EEFA9EEE95}" type="parTrans" cxnId="{3296904C-036A-4DD7-9883-2FAC4F0D6E04}">
      <dgm:prSet/>
      <dgm:spPr/>
      <dgm:t>
        <a:bodyPr/>
        <a:lstStyle/>
        <a:p>
          <a:endParaRPr lang="ru-RU"/>
        </a:p>
      </dgm:t>
    </dgm:pt>
    <dgm:pt modelId="{E8B87B46-41FD-4F9A-AA7D-267AEDA2CC6F}" type="sibTrans" cxnId="{3296904C-036A-4DD7-9883-2FAC4F0D6E04}">
      <dgm:prSet/>
      <dgm:spPr/>
      <dgm:t>
        <a:bodyPr/>
        <a:lstStyle/>
        <a:p>
          <a:endParaRPr lang="ru-RU"/>
        </a:p>
      </dgm:t>
    </dgm:pt>
    <dgm:pt modelId="{7A0B3E6E-CE7B-4801-AF10-235F55188936}">
      <dgm:prSet phldrT="[Текст]"/>
      <dgm:spPr>
        <a:effectLst>
          <a:glow rad="228600">
            <a:schemeClr val="accent4">
              <a:satMod val="175000"/>
              <a:alpha val="40000"/>
            </a:schemeClr>
          </a:glow>
        </a:effectLst>
      </dgm:spPr>
      <dgm:t>
        <a:bodyPr>
          <a:prstTxWarp prst="textChevronInverted">
            <a:avLst/>
          </a:prstTxWarp>
        </a:bodyPr>
        <a:lstStyle/>
        <a:p>
          <a:r>
            <a:rPr lang="ru-RU" dirty="0" smtClean="0">
              <a:solidFill>
                <a:schemeClr val="tx1"/>
              </a:solidFill>
            </a:rPr>
            <a:t>Массаж носа, носогубных складок</a:t>
          </a:r>
          <a:endParaRPr lang="ru-RU" dirty="0">
            <a:solidFill>
              <a:schemeClr val="tx1"/>
            </a:solidFill>
          </a:endParaRPr>
        </a:p>
      </dgm:t>
    </dgm:pt>
    <dgm:pt modelId="{9D4D2FAE-3680-4502-B71A-FDBBCB8AEFC1}" type="parTrans" cxnId="{3E9BB8E6-51CD-420D-AE93-96C246F98ECA}">
      <dgm:prSet/>
      <dgm:spPr/>
      <dgm:t>
        <a:bodyPr/>
        <a:lstStyle/>
        <a:p>
          <a:endParaRPr lang="ru-RU"/>
        </a:p>
      </dgm:t>
    </dgm:pt>
    <dgm:pt modelId="{3543EAD7-AF1B-4ED2-AF1A-46D2EAA2B203}" type="sibTrans" cxnId="{3E9BB8E6-51CD-420D-AE93-96C246F98ECA}">
      <dgm:prSet/>
      <dgm:spPr/>
      <dgm:t>
        <a:bodyPr/>
        <a:lstStyle/>
        <a:p>
          <a:endParaRPr lang="ru-RU"/>
        </a:p>
      </dgm:t>
    </dgm:pt>
    <dgm:pt modelId="{6351171F-9F7E-4EBE-A343-5763AE963A2C}">
      <dgm:prSet/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>
          <a:prstTxWarp prst="textStop">
            <a:avLst/>
          </a:prstTxWarp>
        </a:bodyPr>
        <a:lstStyle/>
        <a:p>
          <a:r>
            <a:rPr lang="ru-RU" b="1" i="1" dirty="0" smtClean="0">
              <a:solidFill>
                <a:schemeClr val="tx1"/>
              </a:solidFill>
            </a:rPr>
            <a:t>Массаж рта</a:t>
          </a:r>
          <a:endParaRPr lang="ru-RU" dirty="0">
            <a:solidFill>
              <a:schemeClr val="tx1"/>
            </a:solidFill>
          </a:endParaRPr>
        </a:p>
      </dgm:t>
    </dgm:pt>
    <dgm:pt modelId="{E1A61394-1968-478B-A027-C85DD201D5C9}" type="parTrans" cxnId="{714B1825-F8CA-4819-B035-DE7E7B82E3B9}">
      <dgm:prSet/>
      <dgm:spPr/>
      <dgm:t>
        <a:bodyPr/>
        <a:lstStyle/>
        <a:p>
          <a:endParaRPr lang="ru-RU"/>
        </a:p>
      </dgm:t>
    </dgm:pt>
    <dgm:pt modelId="{456BAA53-4BA5-444F-8269-C68F85F4B819}" type="sibTrans" cxnId="{714B1825-F8CA-4819-B035-DE7E7B82E3B9}">
      <dgm:prSet/>
      <dgm:spPr/>
      <dgm:t>
        <a:bodyPr/>
        <a:lstStyle/>
        <a:p>
          <a:endParaRPr lang="ru-RU"/>
        </a:p>
      </dgm:t>
    </dgm:pt>
    <dgm:pt modelId="{3DB7EE54-C160-48F9-ABC6-1F3DB5C0F287}" type="pres">
      <dgm:prSet presAssocID="{159CA190-E313-4F9F-9C90-B910144F0AC2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A40C00-FEEB-41B5-AD95-F49636A1F5A1}" type="pres">
      <dgm:prSet presAssocID="{159CA190-E313-4F9F-9C90-B910144F0AC2}" presName="arrow" presStyleLbl="bgShp" presStyleIdx="0" presStyleCnt="1" custLinFactNeighborX="8824" custLinFactNeighborY="-13602"/>
      <dgm:spPr/>
    </dgm:pt>
    <dgm:pt modelId="{3E2FA56F-5C8D-4B52-9CEC-00DACF9D26F9}" type="pres">
      <dgm:prSet presAssocID="{159CA190-E313-4F9F-9C90-B910144F0AC2}" presName="linearProcess" presStyleCnt="0"/>
      <dgm:spPr/>
    </dgm:pt>
    <dgm:pt modelId="{65AE2346-3A0A-4BDB-B601-7C3C7C3BE646}" type="pres">
      <dgm:prSet presAssocID="{2322C97E-F3BD-49F3-88B2-5A8CB7826993}" presName="textNode" presStyleLbl="node1" presStyleIdx="0" presStyleCnt="4" custScaleX="75290" custScaleY="44694" custLinFactX="-523" custLinFactNeighborX="-100000" custLinFactNeighborY="52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33E58A-DF99-445C-BBA1-63D83CB020BC}" type="pres">
      <dgm:prSet presAssocID="{D95FE769-674D-45EC-8FD3-D7F69BFA4E6C}" presName="sibTrans" presStyleCnt="0"/>
      <dgm:spPr/>
    </dgm:pt>
    <dgm:pt modelId="{EE8DF683-3843-4E27-8AD7-8B2C8C409DF7}" type="pres">
      <dgm:prSet presAssocID="{107DD505-815B-493A-8231-9632DF75F054}" presName="textNode" presStyleLbl="node1" presStyleIdx="1" presStyleCnt="4" custScaleX="79756" custScaleY="44694" custLinFactX="-3729" custLinFactNeighborX="-100000" custLinFactNeighborY="-170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AF0260-0CD1-4625-91B7-CE557085DD14}" type="pres">
      <dgm:prSet presAssocID="{E8B87B46-41FD-4F9A-AA7D-267AEDA2CC6F}" presName="sibTrans" presStyleCnt="0"/>
      <dgm:spPr/>
    </dgm:pt>
    <dgm:pt modelId="{F92B56C2-A3AD-4E39-B59D-EE2B0489F589}" type="pres">
      <dgm:prSet presAssocID="{7A0B3E6E-CE7B-4801-AF10-235F55188936}" presName="textNode" presStyleLbl="node1" presStyleIdx="2" presStyleCnt="4" custScaleX="74604" custScaleY="44694" custLinFactX="-9069" custLinFactNeighborX="-100000" custLinFactNeighborY="276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29D5F8-9BD0-4AA5-9FDD-94F49BC6DBA2}" type="pres">
      <dgm:prSet presAssocID="{3543EAD7-AF1B-4ED2-AF1A-46D2EAA2B203}" presName="sibTrans" presStyleCnt="0"/>
      <dgm:spPr/>
    </dgm:pt>
    <dgm:pt modelId="{967E6F10-EEEA-4A1B-919F-6BB75E5D892D}" type="pres">
      <dgm:prSet presAssocID="{6351171F-9F7E-4EBE-A343-5763AE963A2C}" presName="textNode" presStyleLbl="node1" presStyleIdx="3" presStyleCnt="4" custScaleX="72397" custScaleY="45144" custLinFactX="-15019" custLinFactNeighborX="-100000" custLinFactNeighborY="-173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72A2F8-3AFF-4F3E-B1A6-D3D111E910C1}" type="presOf" srcId="{2322C97E-F3BD-49F3-88B2-5A8CB7826993}" destId="{65AE2346-3A0A-4BDB-B601-7C3C7C3BE646}" srcOrd="0" destOrd="0" presId="urn:microsoft.com/office/officeart/2005/8/layout/hProcess9"/>
    <dgm:cxn modelId="{6951B3A9-01B9-4196-A747-8A46B6F4B619}" type="presOf" srcId="{159CA190-E313-4F9F-9C90-B910144F0AC2}" destId="{3DB7EE54-C160-48F9-ABC6-1F3DB5C0F287}" srcOrd="0" destOrd="0" presId="urn:microsoft.com/office/officeart/2005/8/layout/hProcess9"/>
    <dgm:cxn modelId="{6D93A17C-E570-4441-90E8-15320F7204E8}" srcId="{159CA190-E313-4F9F-9C90-B910144F0AC2}" destId="{2322C97E-F3BD-49F3-88B2-5A8CB7826993}" srcOrd="0" destOrd="0" parTransId="{64F510BA-BEED-4E13-91C0-02932D3EB085}" sibTransId="{D95FE769-674D-45EC-8FD3-D7F69BFA4E6C}"/>
    <dgm:cxn modelId="{764CDF93-C0AD-4393-A117-6FB551415DD8}" type="presOf" srcId="{107DD505-815B-493A-8231-9632DF75F054}" destId="{EE8DF683-3843-4E27-8AD7-8B2C8C409DF7}" srcOrd="0" destOrd="0" presId="urn:microsoft.com/office/officeart/2005/8/layout/hProcess9"/>
    <dgm:cxn modelId="{36C024CB-9057-4271-A1CC-9A2B92B9C63D}" type="presOf" srcId="{6351171F-9F7E-4EBE-A343-5763AE963A2C}" destId="{967E6F10-EEEA-4A1B-919F-6BB75E5D892D}" srcOrd="0" destOrd="0" presId="urn:microsoft.com/office/officeart/2005/8/layout/hProcess9"/>
    <dgm:cxn modelId="{3E9BB8E6-51CD-420D-AE93-96C246F98ECA}" srcId="{159CA190-E313-4F9F-9C90-B910144F0AC2}" destId="{7A0B3E6E-CE7B-4801-AF10-235F55188936}" srcOrd="2" destOrd="0" parTransId="{9D4D2FAE-3680-4502-B71A-FDBBCB8AEFC1}" sibTransId="{3543EAD7-AF1B-4ED2-AF1A-46D2EAA2B203}"/>
    <dgm:cxn modelId="{3296904C-036A-4DD7-9883-2FAC4F0D6E04}" srcId="{159CA190-E313-4F9F-9C90-B910144F0AC2}" destId="{107DD505-815B-493A-8231-9632DF75F054}" srcOrd="1" destOrd="0" parTransId="{3307FA2D-F9E4-4035-98CF-38EEFA9EEE95}" sibTransId="{E8B87B46-41FD-4F9A-AA7D-267AEDA2CC6F}"/>
    <dgm:cxn modelId="{714B1825-F8CA-4819-B035-DE7E7B82E3B9}" srcId="{159CA190-E313-4F9F-9C90-B910144F0AC2}" destId="{6351171F-9F7E-4EBE-A343-5763AE963A2C}" srcOrd="3" destOrd="0" parTransId="{E1A61394-1968-478B-A027-C85DD201D5C9}" sibTransId="{456BAA53-4BA5-444F-8269-C68F85F4B819}"/>
    <dgm:cxn modelId="{2C98F56F-37A7-4A51-B824-27E975708E90}" type="presOf" srcId="{7A0B3E6E-CE7B-4801-AF10-235F55188936}" destId="{F92B56C2-A3AD-4E39-B59D-EE2B0489F589}" srcOrd="0" destOrd="0" presId="urn:microsoft.com/office/officeart/2005/8/layout/hProcess9"/>
    <dgm:cxn modelId="{698439E0-482F-42FF-A2B4-1300187A012F}" type="presParOf" srcId="{3DB7EE54-C160-48F9-ABC6-1F3DB5C0F287}" destId="{81A40C00-FEEB-41B5-AD95-F49636A1F5A1}" srcOrd="0" destOrd="0" presId="urn:microsoft.com/office/officeart/2005/8/layout/hProcess9"/>
    <dgm:cxn modelId="{96909B04-6F23-4CF4-86E8-AA86AB7FC44A}" type="presParOf" srcId="{3DB7EE54-C160-48F9-ABC6-1F3DB5C0F287}" destId="{3E2FA56F-5C8D-4B52-9CEC-00DACF9D26F9}" srcOrd="1" destOrd="0" presId="urn:microsoft.com/office/officeart/2005/8/layout/hProcess9"/>
    <dgm:cxn modelId="{8BCC5514-8BC7-4353-AE88-90F18302952A}" type="presParOf" srcId="{3E2FA56F-5C8D-4B52-9CEC-00DACF9D26F9}" destId="{65AE2346-3A0A-4BDB-B601-7C3C7C3BE646}" srcOrd="0" destOrd="0" presId="urn:microsoft.com/office/officeart/2005/8/layout/hProcess9"/>
    <dgm:cxn modelId="{D3587D12-B370-4604-8563-2B22A4B8FE32}" type="presParOf" srcId="{3E2FA56F-5C8D-4B52-9CEC-00DACF9D26F9}" destId="{BF33E58A-DF99-445C-BBA1-63D83CB020BC}" srcOrd="1" destOrd="0" presId="urn:microsoft.com/office/officeart/2005/8/layout/hProcess9"/>
    <dgm:cxn modelId="{91AA518F-4444-4B14-A934-039ED4B7BC73}" type="presParOf" srcId="{3E2FA56F-5C8D-4B52-9CEC-00DACF9D26F9}" destId="{EE8DF683-3843-4E27-8AD7-8B2C8C409DF7}" srcOrd="2" destOrd="0" presId="urn:microsoft.com/office/officeart/2005/8/layout/hProcess9"/>
    <dgm:cxn modelId="{4FB0D766-C974-4FF0-8571-76E9BA931F0C}" type="presParOf" srcId="{3E2FA56F-5C8D-4B52-9CEC-00DACF9D26F9}" destId="{76AF0260-0CD1-4625-91B7-CE557085DD14}" srcOrd="3" destOrd="0" presId="urn:microsoft.com/office/officeart/2005/8/layout/hProcess9"/>
    <dgm:cxn modelId="{B09DA54B-73EC-46F1-8104-460C89BD43C8}" type="presParOf" srcId="{3E2FA56F-5C8D-4B52-9CEC-00DACF9D26F9}" destId="{F92B56C2-A3AD-4E39-B59D-EE2B0489F589}" srcOrd="4" destOrd="0" presId="urn:microsoft.com/office/officeart/2005/8/layout/hProcess9"/>
    <dgm:cxn modelId="{EA602391-1B98-491B-8B99-0DB0C7BC9349}" type="presParOf" srcId="{3E2FA56F-5C8D-4B52-9CEC-00DACF9D26F9}" destId="{7229D5F8-9BD0-4AA5-9FDD-94F49BC6DBA2}" srcOrd="5" destOrd="0" presId="urn:microsoft.com/office/officeart/2005/8/layout/hProcess9"/>
    <dgm:cxn modelId="{41A5DE20-2129-4C97-A78E-C514093E93F0}" type="presParOf" srcId="{3E2FA56F-5C8D-4B52-9CEC-00DACF9D26F9}" destId="{967E6F10-EEEA-4A1B-919F-6BB75E5D892D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E50DA-0528-4C9B-875E-FACF70EEE612}">
      <dsp:nvSpPr>
        <dsp:cNvPr id="0" name=""/>
        <dsp:cNvSpPr/>
      </dsp:nvSpPr>
      <dsp:spPr>
        <a:xfrm>
          <a:off x="-5722911" y="-876494"/>
          <a:ext cx="6817494" cy="6817494"/>
        </a:xfrm>
        <a:prstGeom prst="blockArc">
          <a:avLst>
            <a:gd name="adj1" fmla="val 18900000"/>
            <a:gd name="adj2" fmla="val 2700000"/>
            <a:gd name="adj3" fmla="val 317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992CCF-9254-4A13-B9BC-4E8736FCCC1E}">
      <dsp:nvSpPr>
        <dsp:cNvPr id="0" name=""/>
        <dsp:cNvSpPr/>
      </dsp:nvSpPr>
      <dsp:spPr>
        <a:xfrm>
          <a:off x="351415" y="251680"/>
          <a:ext cx="7633374" cy="46026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33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+mn-lt"/>
            </a:rPr>
            <a:t>Развитие плавного длительного выдоха;</a:t>
          </a:r>
          <a:endParaRPr lang="ru-RU" sz="1800" b="1" kern="1200" dirty="0">
            <a:latin typeface="+mn-lt"/>
          </a:endParaRPr>
        </a:p>
      </dsp:txBody>
      <dsp:txXfrm>
        <a:off x="351415" y="251680"/>
        <a:ext cx="7633374" cy="460262"/>
      </dsp:txXfrm>
    </dsp:sp>
    <dsp:sp modelId="{C27F182F-D90A-47E8-8956-2A340B6C73E3}">
      <dsp:nvSpPr>
        <dsp:cNvPr id="0" name=""/>
        <dsp:cNvSpPr/>
      </dsp:nvSpPr>
      <dsp:spPr>
        <a:xfrm>
          <a:off x="67611" y="172699"/>
          <a:ext cx="575327" cy="575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F95634-A85E-4A79-BFBD-68B91915DFA2}">
      <dsp:nvSpPr>
        <dsp:cNvPr id="0" name=""/>
        <dsp:cNvSpPr/>
      </dsp:nvSpPr>
      <dsp:spPr>
        <a:xfrm>
          <a:off x="772083" y="921030"/>
          <a:ext cx="7225201" cy="46026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33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Развитие общей и мелкой моторики;</a:t>
          </a:r>
          <a:endParaRPr lang="ru-RU" sz="1800" b="1" kern="1200" dirty="0"/>
        </a:p>
      </dsp:txBody>
      <dsp:txXfrm>
        <a:off x="772083" y="921030"/>
        <a:ext cx="7225201" cy="460262"/>
      </dsp:txXfrm>
    </dsp:sp>
    <dsp:sp modelId="{917037E0-84E2-4606-829F-8C088F7BA3DE}">
      <dsp:nvSpPr>
        <dsp:cNvPr id="0" name=""/>
        <dsp:cNvSpPr/>
      </dsp:nvSpPr>
      <dsp:spPr>
        <a:xfrm>
          <a:off x="484419" y="863498"/>
          <a:ext cx="575327" cy="575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BF33F8-856E-4596-BBA1-002FF8972264}">
      <dsp:nvSpPr>
        <dsp:cNvPr id="0" name=""/>
        <dsp:cNvSpPr/>
      </dsp:nvSpPr>
      <dsp:spPr>
        <a:xfrm>
          <a:off x="1000492" y="1611322"/>
          <a:ext cx="6996791" cy="46026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33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Обогащение и активизация словаря;</a:t>
          </a:r>
          <a:endParaRPr lang="ru-RU" sz="1800" b="1" kern="1200" dirty="0"/>
        </a:p>
      </dsp:txBody>
      <dsp:txXfrm>
        <a:off x="1000492" y="1611322"/>
        <a:ext cx="6996791" cy="460262"/>
      </dsp:txXfrm>
    </dsp:sp>
    <dsp:sp modelId="{89DC893E-2D81-4A59-A90A-DD3005D35F62}">
      <dsp:nvSpPr>
        <dsp:cNvPr id="0" name=""/>
        <dsp:cNvSpPr/>
      </dsp:nvSpPr>
      <dsp:spPr>
        <a:xfrm>
          <a:off x="712829" y="1553790"/>
          <a:ext cx="575327" cy="575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ED971C-3B82-46B6-AECB-3BE75924DEC8}">
      <dsp:nvSpPr>
        <dsp:cNvPr id="0" name=""/>
        <dsp:cNvSpPr/>
      </dsp:nvSpPr>
      <dsp:spPr>
        <a:xfrm>
          <a:off x="1073421" y="2302121"/>
          <a:ext cx="6923863" cy="46026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33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Развитие слоговой структуры;</a:t>
          </a:r>
          <a:endParaRPr lang="ru-RU" sz="1800" b="1" kern="1200" dirty="0"/>
        </a:p>
      </dsp:txBody>
      <dsp:txXfrm>
        <a:off x="1073421" y="2302121"/>
        <a:ext cx="6923863" cy="460262"/>
      </dsp:txXfrm>
    </dsp:sp>
    <dsp:sp modelId="{13076B19-BC5C-4A20-B725-084559610CF1}">
      <dsp:nvSpPr>
        <dsp:cNvPr id="0" name=""/>
        <dsp:cNvSpPr/>
      </dsp:nvSpPr>
      <dsp:spPr>
        <a:xfrm>
          <a:off x="785757" y="2244588"/>
          <a:ext cx="575327" cy="575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0C0873-0200-4364-8378-AC08F2E2997A}">
      <dsp:nvSpPr>
        <dsp:cNvPr id="0" name=""/>
        <dsp:cNvSpPr/>
      </dsp:nvSpPr>
      <dsp:spPr>
        <a:xfrm>
          <a:off x="1000492" y="2992919"/>
          <a:ext cx="6996791" cy="46026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33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Развитие фонематических   процессов;</a:t>
          </a:r>
          <a:endParaRPr lang="ru-RU" sz="1800" b="1" kern="1200" dirty="0"/>
        </a:p>
      </dsp:txBody>
      <dsp:txXfrm>
        <a:off x="1000492" y="2992919"/>
        <a:ext cx="6996791" cy="460262"/>
      </dsp:txXfrm>
    </dsp:sp>
    <dsp:sp modelId="{A014748C-2789-441D-9AF8-9D72BAC1D22E}">
      <dsp:nvSpPr>
        <dsp:cNvPr id="0" name=""/>
        <dsp:cNvSpPr/>
      </dsp:nvSpPr>
      <dsp:spPr>
        <a:xfrm>
          <a:off x="712829" y="2935387"/>
          <a:ext cx="575327" cy="575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40A7F1-0E7A-4996-A3B5-9B4A328934FD}">
      <dsp:nvSpPr>
        <dsp:cNvPr id="0" name=""/>
        <dsp:cNvSpPr/>
      </dsp:nvSpPr>
      <dsp:spPr>
        <a:xfrm>
          <a:off x="772083" y="3683211"/>
          <a:ext cx="7225201" cy="46026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33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Развитие интонационной выразительности; темпа и ритма речи;</a:t>
          </a:r>
          <a:endParaRPr lang="ru-RU" sz="1800" b="1" kern="1200" dirty="0"/>
        </a:p>
      </dsp:txBody>
      <dsp:txXfrm>
        <a:off x="772083" y="3683211"/>
        <a:ext cx="7225201" cy="460262"/>
      </dsp:txXfrm>
    </dsp:sp>
    <dsp:sp modelId="{B77F29DC-16BF-4514-AD42-10DC657AD488}">
      <dsp:nvSpPr>
        <dsp:cNvPr id="0" name=""/>
        <dsp:cNvSpPr/>
      </dsp:nvSpPr>
      <dsp:spPr>
        <a:xfrm>
          <a:off x="484419" y="3625679"/>
          <a:ext cx="575327" cy="575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FF75B9-80AC-418D-AE42-F6347561B924}">
      <dsp:nvSpPr>
        <dsp:cNvPr id="0" name=""/>
        <dsp:cNvSpPr/>
      </dsp:nvSpPr>
      <dsp:spPr>
        <a:xfrm>
          <a:off x="355275" y="4374010"/>
          <a:ext cx="7642009" cy="46026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33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Развитие связной речи ;</a:t>
          </a:r>
          <a:endParaRPr lang="ru-RU" sz="1800" b="1" kern="1200" dirty="0"/>
        </a:p>
      </dsp:txBody>
      <dsp:txXfrm>
        <a:off x="355275" y="4374010"/>
        <a:ext cx="7642009" cy="460262"/>
      </dsp:txXfrm>
    </dsp:sp>
    <dsp:sp modelId="{CDA7EE62-E27D-4283-9255-E5D6B0234DD8}">
      <dsp:nvSpPr>
        <dsp:cNvPr id="0" name=""/>
        <dsp:cNvSpPr/>
      </dsp:nvSpPr>
      <dsp:spPr>
        <a:xfrm>
          <a:off x="67611" y="4316477"/>
          <a:ext cx="575327" cy="575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40C00-FEEB-41B5-AD95-F49636A1F5A1}">
      <dsp:nvSpPr>
        <dsp:cNvPr id="0" name=""/>
        <dsp:cNvSpPr/>
      </dsp:nvSpPr>
      <dsp:spPr>
        <a:xfrm>
          <a:off x="915747" y="0"/>
          <a:ext cx="5189234" cy="3546321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E2346-3A0A-4BDB-B601-7C3C7C3BE646}">
      <dsp:nvSpPr>
        <dsp:cNvPr id="0" name=""/>
        <dsp:cNvSpPr/>
      </dsp:nvSpPr>
      <dsp:spPr>
        <a:xfrm>
          <a:off x="0" y="1530875"/>
          <a:ext cx="1378932" cy="633997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>
          <a:glow rad="228600">
            <a:schemeClr val="accent2">
              <a:satMod val="175000"/>
              <a:alpha val="40000"/>
            </a:schemeClr>
          </a:glow>
        </a:effectLst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prstTxWarp prst="textInflate">
            <a:avLst/>
          </a:prstTxWarp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</a:rPr>
            <a:t>Массаж лба</a:t>
          </a:r>
          <a:endParaRPr lang="ru-RU" sz="1100" kern="1200" dirty="0">
            <a:solidFill>
              <a:schemeClr val="tx1"/>
            </a:solidFill>
          </a:endParaRPr>
        </a:p>
      </dsp:txBody>
      <dsp:txXfrm>
        <a:off x="30949" y="1561824"/>
        <a:ext cx="1317034" cy="572099"/>
      </dsp:txXfrm>
    </dsp:sp>
    <dsp:sp modelId="{EE8DF683-3843-4E27-8AD7-8B2C8C409DF7}">
      <dsp:nvSpPr>
        <dsp:cNvPr id="0" name=""/>
        <dsp:cNvSpPr/>
      </dsp:nvSpPr>
      <dsp:spPr>
        <a:xfrm>
          <a:off x="1426107" y="1213891"/>
          <a:ext cx="1460726" cy="63399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prstTxWarp prst="textChevron">
            <a:avLst/>
          </a:prstTxWarp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</a:rPr>
            <a:t>Массаж щёк</a:t>
          </a:r>
          <a:endParaRPr lang="ru-RU" sz="1100" kern="1200" dirty="0">
            <a:solidFill>
              <a:schemeClr val="tx1"/>
            </a:solidFill>
          </a:endParaRPr>
        </a:p>
      </dsp:txBody>
      <dsp:txXfrm>
        <a:off x="1457056" y="1244840"/>
        <a:ext cx="1398828" cy="572099"/>
      </dsp:txXfrm>
    </dsp:sp>
    <dsp:sp modelId="{F92B56C2-A3AD-4E39-B59D-EE2B0489F589}">
      <dsp:nvSpPr>
        <dsp:cNvPr id="0" name=""/>
        <dsp:cNvSpPr/>
      </dsp:nvSpPr>
      <dsp:spPr>
        <a:xfrm>
          <a:off x="2903053" y="1847888"/>
          <a:ext cx="1366368" cy="6339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4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prstTxWarp prst="textChevronInverted">
            <a:avLst/>
          </a:prstTxWarp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</a:rPr>
            <a:t>Массаж носа, носогубных складок</a:t>
          </a:r>
          <a:endParaRPr lang="ru-RU" sz="1100" kern="1200" dirty="0">
            <a:solidFill>
              <a:schemeClr val="tx1"/>
            </a:solidFill>
          </a:endParaRPr>
        </a:p>
      </dsp:txBody>
      <dsp:txXfrm>
        <a:off x="2934002" y="1878837"/>
        <a:ext cx="1304470" cy="572099"/>
      </dsp:txXfrm>
    </dsp:sp>
    <dsp:sp modelId="{967E6F10-EEEA-4A1B-919F-6BB75E5D892D}">
      <dsp:nvSpPr>
        <dsp:cNvPr id="0" name=""/>
        <dsp:cNvSpPr/>
      </dsp:nvSpPr>
      <dsp:spPr>
        <a:xfrm>
          <a:off x="4274469" y="1207508"/>
          <a:ext cx="1325947" cy="6403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prstTxWarp prst="textStop">
            <a:avLst/>
          </a:prstTxWarp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1" kern="1200" dirty="0" smtClean="0">
              <a:solidFill>
                <a:schemeClr val="tx1"/>
              </a:solidFill>
            </a:rPr>
            <a:t>Массаж рта</a:t>
          </a:r>
          <a:endParaRPr lang="ru-RU" sz="1100" kern="1200" dirty="0">
            <a:solidFill>
              <a:schemeClr val="tx1"/>
            </a:solidFill>
          </a:endParaRPr>
        </a:p>
      </dsp:txBody>
      <dsp:txXfrm>
        <a:off x="4305730" y="1238769"/>
        <a:ext cx="1263425" cy="5778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0287-4653-4911-8A4D-F1E08388794A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F0F57-04B1-406E-B153-E0D209C37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584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0287-4653-4911-8A4D-F1E08388794A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F0F57-04B1-406E-B153-E0D209C37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670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0287-4653-4911-8A4D-F1E08388794A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F0F57-04B1-406E-B153-E0D209C37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836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0287-4653-4911-8A4D-F1E08388794A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F0F57-04B1-406E-B153-E0D209C37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171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0287-4653-4911-8A4D-F1E08388794A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F0F57-04B1-406E-B153-E0D209C37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848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0287-4653-4911-8A4D-F1E08388794A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F0F57-04B1-406E-B153-E0D209C37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577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0287-4653-4911-8A4D-F1E08388794A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F0F57-04B1-406E-B153-E0D209C37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071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0287-4653-4911-8A4D-F1E08388794A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F0F57-04B1-406E-B153-E0D209C37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980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0287-4653-4911-8A4D-F1E08388794A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F0F57-04B1-406E-B153-E0D209C37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165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0287-4653-4911-8A4D-F1E08388794A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F0F57-04B1-406E-B153-E0D209C37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273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80287-4653-4911-8A4D-F1E08388794A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F0F57-04B1-406E-B153-E0D209C37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001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80287-4653-4911-8A4D-F1E08388794A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F0F57-04B1-406E-B153-E0D209C37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963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.jpeg"/><Relationship Id="rId7" Type="http://schemas.openxmlformats.org/officeDocument/2006/relationships/diagramData" Target="../diagrams/data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microsoft.com/office/2007/relationships/diagramDrawing" Target="../diagrams/drawing2.xml"/><Relationship Id="rId5" Type="http://schemas.openxmlformats.org/officeDocument/2006/relationships/image" Target="../media/image5.jpeg"/><Relationship Id="rId10" Type="http://schemas.openxmlformats.org/officeDocument/2006/relationships/diagramColors" Target="../diagrams/colors2.xml"/><Relationship Id="rId4" Type="http://schemas.openxmlformats.org/officeDocument/2006/relationships/image" Target="../media/image4.jpeg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дминистратор\Documents\Новая папка (2)\1613501330_11-p-prezentatsiya-foni-dlya-slaidov-detskii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19650"/>
            <a:ext cx="91199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«Детский сад №5 общеразвивающего вида » «Аленький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цветочек» 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Чистопольского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Республики Татарстан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55976" y="1995130"/>
            <a:ext cx="4608512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Спирина Ирина Михайловна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anose="02020603050405020304" pitchFamily="18" charset="0"/>
              </a:rPr>
              <a:t>Воспитатель  первой квалификационной категории</a:t>
            </a:r>
          </a:p>
          <a:p>
            <a:pPr lvl="0" algn="just"/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профессионального образования  </a:t>
            </a:r>
          </a:p>
          <a:p>
            <a:pPr lvl="0" algn="just"/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Среднее специальное,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Среднее профессиональное образование. 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Чистопольское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педагогическое училище, квалификация по диплому «Социальный педагог, педагог-организатор досуговой деятельности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высшее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«Ленинградский государственный университет имени 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А.С.Пушкина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», присуждена квалификация «Учитель- логопед», по специальности «Логопедия»,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2007 год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Педагогический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стаж: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6 лет</a:t>
            </a:r>
          </a:p>
          <a:p>
            <a:pPr fontAlgn="base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Стаж в данной должности: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6 лет</a:t>
            </a:r>
          </a:p>
          <a:p>
            <a:pPr lvl="0" algn="just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sun9-30.userapi.com/impg/d1nFdF2gFT3GcZT20Jn9eAJnCZs496tAYCY4pA/Kmm7P2fTgU0.jpg?size=810x1080&amp;quality=96&amp;sign=a3640dc808dc38c61b2566d3b227ddba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3888432" cy="51845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98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Администратор\Documents\Новая папка (2)\1613501330_11-p-prezentatsiya-foni-dlya-slaidov-detskii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04" y="-240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9034" y="1822748"/>
            <a:ext cx="8316924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1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ель: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построение системы коррекционно-развивающей работы, направленной на выравнивание   речевого   и   психофизического   развития детей в условиях дошкольного учреждения.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Поддерживать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инициативность и самостоятельность ребенка в речевом общении со взрослыми и сверстниками, использование в практике общения описательных монологов и элементов объяснительной речи.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Поддерживать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стремление задавать и правильно формулировать вопросы, при ответах на вопросы использовать элементы объяснительной речи.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Развивать умение пересказывать сказки, составлять описательные рассказы о предметах и объектах, по картинкам.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Обогащать словарь посредством ознакомления детей со свойствами и качествами объектов, предметов и материалов, и выполнения обследовательских действий.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Развивать умение чистого произношения звуков родного языка, правильного слово произношения.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Воспитывать желание использовать средства интонационной выразительности в процессе общения со сверстниками и взрослыми при пересказе литературных текстов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92740" y="692696"/>
            <a:ext cx="85295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Презентационный материал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дополнительной  образовательной программе, 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Говоруша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апробированная 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рамках работы с детьми по дополнительному образованию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кружковую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работу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2021-2022 г.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50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Администратор\Documents\Новая папка (2)\1613501330_11-p-prezentatsiya-foni-dlya-slaidov-detskii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3554" y="908720"/>
            <a:ext cx="8064896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Актуальность Программы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Преодоление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нарушений звукопроизношения в дошкольном возрасте имеет огромное значение в последующей   жизни   ребёнка. Недостатки звукопроизношения могут явиться причиной отклонений в развитии таких психических процессов, как память, мышление, воображение, а также сформировать комплекс неполноценности, выражающийся в трудности общения.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Своевременное устранение недостатков произношения поможет предотвратить трудности в овладении навыками чтения и письма.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Нарушение произносительной стороны речи требует специальной логопедической помощи. И, как известно, чем раньше начата коррекционная работа, тем она эффективнее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2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lvl="2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Новизна Программы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заключается в сочетание логопедических занятий с использованием здоровье сберегающих технологий, что оказывает благотворное влияние на здоровье ребенка: в его организме происходит перестройка различных систем, например, дыхательной,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речедвигательной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Дети с большим удовольствием выполняют дыхательные и оздоровительные упражнения, игровой массаж и самомассаж, играют в речевые и пальчиковые игры.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1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Администратор\Documents\Новая папка (2)\1613501330_11-p-prezentatsiya-foni-dlya-slaidov-detskii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1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720374"/>
            <a:ext cx="40324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ru-RU" sz="2400" b="1" dirty="0" smtClean="0">
                <a:solidFill>
                  <a:srgbClr val="FF0000"/>
                </a:solidFill>
              </a:rPr>
              <a:t>Формы работы</a:t>
            </a:r>
            <a:endParaRPr lang="ru-RU" sz="2400" b="1" dirty="0">
              <a:solidFill>
                <a:srgbClr val="FF0000"/>
              </a:solidFill>
            </a:endParaRPr>
          </a:p>
          <a:p>
            <a:pPr lvl="0"/>
            <a:endParaRPr lang="ru-RU" sz="24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1698563"/>
              </p:ext>
            </p:extLst>
          </p:nvPr>
        </p:nvGraphicFramePr>
        <p:xfrm>
          <a:off x="611560" y="1340768"/>
          <a:ext cx="8064896" cy="5064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6181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Администратор\Documents\Новая папка (2)\1613501330_11-p-prezentatsiya-foni-dlya-slaidov-detskii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sun9-56.userapi.com/impg/fSHxAzqXXImS5a-78XkfzuAE76qGYhoraFU0Kg/07ZGOUXbqI4.jpg?size=1280x960&amp;quality=95&amp;sign=eda50f98190909d5f472eeffcd825639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7" y="4364445"/>
            <a:ext cx="2935497" cy="231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36.userapi.com/impg/Vlo92J62N5InpsAjip2-iWIGkZDMFgvD7v3JcA/k2z5KnEsvh8.jpg?size=1280x960&amp;quality=95&amp;sign=54c5b6f16eab0dc395bf8259ecd837ee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64444"/>
            <a:ext cx="2877054" cy="2231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sun9-40.userapi.com/impg/1zTODKIbFscw1gRDCYdHNkA8MYxMjlEBzB1pCw/xQrHLG7_lgM.jpg?size=1280x960&amp;quality=95&amp;sign=beae0998f4245cc05dbc222380089060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837" y="4355153"/>
            <a:ext cx="2928325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sun9-83.userapi.com/impg/YtAw_As1LMJUuKSeS7DPLj-pE7yvxgCYrPDIUg/hRigKoQaPFc.jpg?size=810x1080&amp;quality=95&amp;sign=fd765c8f5c2a76d1ad7c2370e69e22fb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494" y="1124744"/>
            <a:ext cx="2534842" cy="306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53510" y="175424"/>
            <a:ext cx="88661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Логопедический массаж лица   и дыхательные  упражнения - 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609749276"/>
              </p:ext>
            </p:extLst>
          </p:nvPr>
        </p:nvGraphicFramePr>
        <p:xfrm>
          <a:off x="153510" y="808832"/>
          <a:ext cx="6104982" cy="3546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62284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Администратор\Documents\Новая папка (2)\1613501330_11-p-prezentatsiya-foni-dlya-slaidov-detskii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sun9-20.userapi.com/impg/rxu3dp-cgw-nMwDeOUZZjvGGRckkWx4P2seTmg/Vgu4chZjc_I.jpg?size=810x1080&amp;quality=95&amp;sign=32c39d79cc6a156eea19608f4f947103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45" y="3831192"/>
            <a:ext cx="2304256" cy="292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30.userapi.com/impg/L1NjxbrQYxV5TfcbmnaF3YfCq2Vl78-K0GK6_g/IEsT9qjhZxs.jpg?size=1280x960&amp;quality=95&amp;sign=f394234a84ad5ac4eb2466f35be4953b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45" y="116632"/>
            <a:ext cx="3908730" cy="252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46.userapi.com/impg/h11qUmKeykQrpcq3ISB_200kiitwm7c0Bzmy_g/45a75NQ80yg.jpg?size=810x1080&amp;quality=95&amp;sign=1504bbf35ed49dfce32ab69554d51188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797522"/>
            <a:ext cx="2315472" cy="294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sun9-11.userapi.com/impg/NbUtc8XJzQhQmUH2srIi3HYUeRdKqjtLG4KiVQ/5z32wPQcR3g.jpg?size=810x1080&amp;quality=95&amp;sign=385800fca34307da19069309b59c51de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265" y="3812479"/>
            <a:ext cx="2304255" cy="292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9" y="2675404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Артикуляционная гимнастика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позволяет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отрабатывать правильные положения языка, губ, мягкого нёба и мышц, которые задействованы при звукопроизношении.</a:t>
            </a:r>
          </a:p>
        </p:txBody>
      </p:sp>
      <p:pic>
        <p:nvPicPr>
          <p:cNvPr id="1026" name="Picture 2" descr="https://sun9-8.userapi.com/impg/nqn6kKCIP5PHD9lyRQTl0eCLq8eNgQinvW-hOQ/WkgpQEFYRzo.jpg?size=611x522&amp;quality=95&amp;sign=87d268502bc4b8d30d0e1728736427b2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6970"/>
            <a:ext cx="3476448" cy="252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40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Администратор\Documents\Новая папка (2)\1613501330_11-p-prezentatsiya-foni-dlya-slaidov-detskii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4.userapi.com/impg/WSysccDH1BoMoZVS7hQpP87iXNr3xCPf-c4LYA/SjdCyQV2-Z8.jpg?size=1280x960&amp;quality=95&amp;sign=2b6fd5c7855cce088139f27c485e7e2b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24944"/>
            <a:ext cx="5112568" cy="366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un9-74.userapi.com/impg/rhSi70qPhgPa1xAOWxuVBbT57TtlEdNv36xaWg/Fbt_qv9r_YI.jpg?size=810x1080&amp;quality=95&amp;sign=907950053984cf625c660fee4c0dc22c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915704"/>
            <a:ext cx="3604868" cy="3667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566860"/>
            <a:ext cx="43204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Индивидуальная работа  с  интерактивным зеркалом 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ArtikMe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логопедический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инструмент для развития артикуляции, произношения звуков, закрепления навыков звукового анализа и обогащения лексических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77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376</Words>
  <Application>Microsoft Office PowerPoint</Application>
  <PresentationFormat>Экран (4:3)</PresentationFormat>
  <Paragraphs>40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</cp:lastModifiedBy>
  <cp:revision>22</cp:revision>
  <dcterms:created xsi:type="dcterms:W3CDTF">2022-02-21T09:05:49Z</dcterms:created>
  <dcterms:modified xsi:type="dcterms:W3CDTF">2022-03-02T08:11:57Z</dcterms:modified>
</cp:coreProperties>
</file>